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6123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65409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 осадки (преимущественно дождь). Ночью и утром туман. Ветер северо-восточный с переходом на юго-восточный 5-10 м/с. Температура воздуха ночью 2-4 мороза, днем 3-5 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29032</TotalTime>
  <Words>526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4116</cp:revision>
  <cp:lastPrinted>2021-10-15T03:50:29Z</cp:lastPrinted>
  <dcterms:created xsi:type="dcterms:W3CDTF">2018-03-27T06:03:00Z</dcterms:created>
  <dcterms:modified xsi:type="dcterms:W3CDTF">2026-01-22T07:02:27Z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