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78694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4793" y="23043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1456" y="3467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174859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1495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20554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3926</cp:revision>
  <cp:lastPrinted>2021-10-14T11:15:53Z</cp:lastPrinted>
  <dcterms:created xsi:type="dcterms:W3CDTF">2018-03-27T06:03:00Z</dcterms:created>
  <dcterms:modified xsi:type="dcterms:W3CDTF">2026-01-22T07:53:01Z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