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715783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0324" y="199265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2634532"/>
              </p:ext>
            </p:extLst>
          </p:nvPr>
        </p:nvGraphicFramePr>
        <p:xfrm>
          <a:off x="5049291" y="4019787"/>
          <a:ext cx="4613617" cy="239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9304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59816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6724</cp:revision>
  <cp:lastPrinted>2021-02-03T11:37:00Z</cp:lastPrinted>
  <dcterms:created xsi:type="dcterms:W3CDTF">2018-03-27T06:03:00Z</dcterms:created>
  <dcterms:modified xsi:type="dcterms:W3CDTF">2026-01-22T06:44:50Z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