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января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23 янва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блачно, утром и днем снег, туман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о-западный 8-13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24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ря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24 января 2026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м/с. Температура воздуха 13-15 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1928802"/>
            <a:ext cx="471490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59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 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22177</TotalTime>
  <Words>574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5489</cp:revision>
  <cp:lastPrinted>2021-07-01T03:56:27Z</cp:lastPrinted>
  <dcterms:created xsi:type="dcterms:W3CDTF">2018-03-27T06:03:00Z</dcterms:created>
  <dcterms:modified xsi:type="dcterms:W3CDTF">2026-01-22T08:12:54Z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