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254938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северо-восточный с переходом на юго-западный 7-12 м/с. Температура воздуха ночью 16-18, днем 11-13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низовая метель. Ветер юго-западный 5-10 м/с. Температура воздуха 20-22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56167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25522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5083</cp:revision>
  <cp:lastPrinted>2021-07-01T03:56:27Z</cp:lastPrinted>
  <dcterms:created xsi:type="dcterms:W3CDTF">2018-03-27T06:03:00Z</dcterms:created>
  <dcterms:modified xsi:type="dcterms:W3CDTF">2026-01-22T07:29:02Z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