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445367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kumimoji="0" lang="ru-RU" altLang="x-none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накоплению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121216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2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 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Туман, гололед. Ветер северо-восточный 5-10 м/с. Температура воздуха ночью 18-20, днем 13-15 мороза.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Туман,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гололед.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23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-25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36465</TotalTime>
  <Words>601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6538</cp:revision>
  <cp:lastPrinted>2021-07-01T03:56:27Z</cp:lastPrinted>
  <dcterms:created xsi:type="dcterms:W3CDTF">2018-03-27T06:03:00Z</dcterms:created>
  <dcterms:modified xsi:type="dcterms:W3CDTF">2026-01-22T06:52:26Z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