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23 января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22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23 января</a:t>
            </a:r>
          </a:p>
          <a:p>
            <a:pPr algn="just">
              <a:spcAft>
                <a:spcPts val="0"/>
              </a:spcAft>
            </a:pPr>
            <a:r>
              <a:rPr lang="ru-RU" sz="1100" dirty="0" smtClean="0">
                <a:solidFill>
                  <a:schemeClr val="tx1"/>
                </a:solidFill>
              </a:rPr>
              <a:t>Облачно, временами снег, </a:t>
            </a:r>
            <a:r>
              <a:rPr lang="kk-KZ" sz="1100" dirty="0" smtClean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 smtClean="0">
                <a:solidFill>
                  <a:schemeClr val="tx1"/>
                </a:solidFill>
              </a:rPr>
              <a:t>Ветер западный 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8-10</a:t>
            </a:r>
            <a:r>
              <a:rPr lang="ru-RU" sz="1100" dirty="0" smtClean="0">
                <a:solidFill>
                  <a:schemeClr val="tx1"/>
                </a:solidFill>
              </a:rPr>
              <a:t>, днем 1-3 </a:t>
            </a:r>
            <a:r>
              <a:rPr lang="kk-KZ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снег, туман, гололед. 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13651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28131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6794</cp:revision>
  <cp:lastPrinted>2021-07-01T09:11:30Z</cp:lastPrinted>
  <dcterms:created xsi:type="dcterms:W3CDTF">2018-03-27T06:03:00Z</dcterms:created>
  <dcterms:modified xsi:type="dcterms:W3CDTF">2026-01-22T06:42:56Z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