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255071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снег, низовая метель. Ветер северо-восточный с переходом на юго-западный 7-12 м/с. Температура воздуха ночью 16-18, днем 11-13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снег,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2574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28438</TotalTime>
  <Words>654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5243</cp:revision>
  <cp:lastPrinted>2021-07-01T03:56:27Z</cp:lastPrinted>
  <dcterms:created xsi:type="dcterms:W3CDTF">2018-03-27T06:03:00Z</dcterms:created>
  <dcterms:modified xsi:type="dcterms:W3CDTF">2026-01-22T07:27:36Z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