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45586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799619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снег, ночью сильный снег. Временами низовая метель, гололед, туман. Ветер юго-западный с переходом на северо-восточный 8-13, порывы 15-20 м/с. Температура воздуха ночью 6-8, днем 3-5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 туман,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гололед. Ветер 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14330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3911</cp:revision>
  <cp:lastPrinted>2021-07-01T03:56:27Z</cp:lastPrinted>
  <dcterms:created xsi:type="dcterms:W3CDTF">2018-03-27T06:03:00Z</dcterms:created>
  <dcterms:modified xsi:type="dcterms:W3CDTF">2026-01-22T07:24:33Z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