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2486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на дорогах гололедица.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12-14, днем 4-6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4130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6129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15748</TotalTime>
  <Words>580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3944</cp:revision>
  <cp:lastPrinted>2021-07-01T03:56:27Z</cp:lastPrinted>
  <dcterms:created xsi:type="dcterms:W3CDTF">2018-03-27T06:03:00Z</dcterms:created>
  <dcterms:modified xsi:type="dcterms:W3CDTF">2026-01-22T06:59:01Z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