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861891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снег. Ветер северо-западный ночью 1-6, днем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424014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5" name="TextBox 13"/>
          <p:cNvSpPr txBox="1"/>
          <p:nvPr/>
        </p:nvSpPr>
        <p:spPr>
          <a:xfrm>
            <a:off x="5070931" y="212556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6" name="TextBox 15"/>
          <p:cNvSpPr txBox="1"/>
          <p:nvPr/>
        </p:nvSpPr>
        <p:spPr>
          <a:xfrm>
            <a:off x="5025559" y="32681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20698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3955</cp:revision>
  <cp:lastPrinted>2021-07-01T03:56:27Z</cp:lastPrinted>
  <dcterms:created xsi:type="dcterms:W3CDTF">2018-03-27T06:03:00Z</dcterms:created>
  <dcterms:modified xsi:type="dcterms:W3CDTF">2026-01-22T07:46:36Z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