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1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01100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күннің екінші жартысында қар. Тұман. Жел солтүстік-шығыстан </a:t>
            </a:r>
            <a:r>
              <a:rPr lang="kk-KZ" sz="1200" dirty="0" smtClean="0">
                <a:solidFill>
                  <a:prstClr val="black"/>
                </a:solidFill>
                <a:latin typeface="Times New Roman" pitchFamily="18" charset="0"/>
                <a:cs typeface="Times New Roman" pitchFamily="18" charset="0"/>
              </a:rPr>
              <a:t>соғады, күші 1-6 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19-21</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23 қаңтар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279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23 </a:t>
            </a:r>
            <a:r>
              <a:rPr lang="kk-KZ" sz="1200" dirty="0">
                <a:solidFill>
                  <a:prstClr val="black"/>
                </a:solidFill>
                <a:latin typeface="Times New Roman" panose="02020603050405020304" pitchFamily="18" charset="0"/>
                <a:cs typeface="Times New Roman" panose="02020603050405020304" pitchFamily="18" charset="0"/>
              </a:rPr>
              <a:t>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25122" y="31925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2282874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0,267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23281</TotalTime>
  <Words>638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4276</cp:revision>
  <cp:lastPrinted>2021-07-01T03:56:27Z</cp:lastPrinted>
  <dcterms:created xsi:type="dcterms:W3CDTF">2018-03-27T06:03:00Z</dcterms:created>
  <dcterms:modified xsi:type="dcterms:W3CDTF">2026-01-22T07:42:32Z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