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290782567"/>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2</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a:t>
            </a:r>
            <a:r>
              <a:rPr lang="ru-RU" altLang="ru-RU" sz="1200" b="1" dirty="0" err="1" smtClean="0">
                <a:latin typeface="Times New Roman" panose="02020603050405020304" pitchFamily="18" charset="0"/>
                <a:cs typeface="Times New Roman" panose="02020603050405020304" pitchFamily="18" charset="0"/>
              </a:rPr>
              <a:t>тмосфералық </a:t>
            </a:r>
            <a:r>
              <a:rPr lang="ru-RU" altLang="ru-RU" sz="1200" b="1" dirty="0" err="1" smtClean="0">
                <a:latin typeface="Times New Roman" panose="02020603050405020304" pitchFamily="18" charset="0"/>
                <a:cs typeface="Times New Roman" panose="02020603050405020304" pitchFamily="18" charset="0"/>
              </a:rPr>
              <a:t>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2101396"/>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7</a:t>
                      </a: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20060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қаңтарға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2 қаңтардан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қаңтарға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Бұлтты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қар, түнде қатты қар жауады.  Кей уақыттарда жаяу бұрқасын, көктайғақ, тұман болады. </a:t>
            </a:r>
            <a:r>
              <a:rPr lang="kk-K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солтүстік-батысқа ауысатын жел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8-13, екпіні 15-20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6-8,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3-5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 болады</a:t>
            </a:r>
            <a:r>
              <a:rPr lang="kk-KZ" sz="1100" dirty="0" smtClean="0">
                <a:latin typeface="Times New Roman" pitchFamily="18" charset="0"/>
                <a:cs typeface="Times New Roman" pitchFamily="18" charset="0"/>
              </a:rPr>
              <a:t>.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a:t>
            </a:r>
            <a:r>
              <a:rPr lang="kk-KZ" altLang="ru-RU" sz="1200" b="1" dirty="0">
                <a:latin typeface="Times New Roman" pitchFamily="18" charset="0"/>
                <a:cs typeface="Times New Roman" pitchFamily="18" charset="0"/>
              </a:rPr>
              <a:t>4</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қаңтарға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2026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қаңтардан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2</a:t>
            </a:r>
            <a:r>
              <a:rPr lang="kk-KZ" altLang="ru-RU" sz="1200" b="1" dirty="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қаңтарға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тұман, көктайғақ </a:t>
            </a:r>
            <a:r>
              <a:rPr lang="kk-KZ" sz="1100" dirty="0" smtClean="0">
                <a:latin typeface="Times New Roman" pitchFamily="18" charset="0"/>
                <a:cs typeface="Times New Roman" pitchFamily="18" charset="0"/>
              </a:rPr>
              <a:t>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a:t>
            </a:r>
            <a:r>
              <a:rPr lang="kk-KZ" sz="1100" smtClean="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                7-9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24438" y="228599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smtClean="0">
                <a:latin typeface="Times New Roman" panose="02020603050405020304" pitchFamily="18" charset="0"/>
                <a:cs typeface="Times New Roman" panose="02020603050405020304" pitchFamily="18" charset="0"/>
              </a:rPr>
              <a:t>Е</a:t>
            </a:r>
            <a:r>
              <a:rPr lang="ru-RU" sz="1200" b="1" i="1" smtClean="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14225</TotalTime>
  <Words>594</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3996</cp:revision>
  <cp:lastPrinted>2021-07-01T03:56:27Z</cp:lastPrinted>
  <dcterms:created xsi:type="dcterms:W3CDTF">2018-03-27T06:03:00Z</dcterms:created>
  <dcterms:modified xsi:type="dcterms:W3CDTF">2026-01-22T07:24:03Z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