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979"/>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22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142116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Аздаған бұлтты, жауын-шашынсыз. Солтүстік-шығыстан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33-35, күндіз 26-28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a:latin typeface="Times New Roman" pitchFamily="18" charset="0"/>
                <a:cs typeface="Times New Roman" pitchFamily="18" charset="0"/>
              </a:rPr>
              <a:t>Аздаған бұлтты, жауын-шашынсыз. Солтүстік-шығыстан </a:t>
            </a:r>
            <a:r>
              <a:rPr lang="kk-KZ" sz="1100"/>
              <a:t> </a:t>
            </a:r>
            <a:r>
              <a:rPr lang="kk-KZ" sz="1100" dirty="0">
                <a:latin typeface="Times New Roman" pitchFamily="18" charset="0"/>
                <a:cs typeface="Times New Roman" pitchFamily="18" charset="0"/>
              </a:rPr>
              <a:t>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33-35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23</a:t>
            </a:r>
            <a:r>
              <a:rPr lang="kk-KZ" altLang="ru-RU" sz="1100" dirty="0">
                <a:solidFill>
                  <a:srgbClr val="000000"/>
                </a:solidFill>
                <a:latin typeface="Times New Roman" pitchFamily="18" charset="0"/>
                <a:cs typeface="Times New Roman" pitchFamily="18" charset="0"/>
              </a:rPr>
              <a:t>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rgbClr val="000000"/>
                </a:solidFill>
                <a:latin typeface="Times New Roman" pitchFamily="18" charset="0"/>
                <a:cs typeface="Times New Roman" pitchFamily="18" charset="0"/>
              </a:rPr>
              <a:t>23</a:t>
            </a:r>
            <a:r>
              <a:rPr lang="kk-KZ" altLang="ru-RU" sz="110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17828</TotalTime>
  <Words>591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7466</cp:revision>
  <cp:lastPrinted>2021-07-01T03:56:27Z</cp:lastPrinted>
  <dcterms:created xsi:type="dcterms:W3CDTF">2018-03-27T06:03:00Z</dcterms:created>
  <dcterms:modified xsi:type="dcterms:W3CDTF">2026-01-22T06:29:12Z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