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497258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980893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1651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0.077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0.738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23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Тұман, к</a:t>
            </a:r>
            <a:r>
              <a:rPr lang="kk-KZ" sz="1100" dirty="0" smtClean="0">
                <a:latin typeface="Times New Roman" pitchFamily="18" charset="0"/>
                <a:cs typeface="Times New Roman" pitchFamily="18" charset="0"/>
              </a:rPr>
              <a:t>өктайғақ</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оңтүстік-шығыстан соғады, күші </a:t>
            </a:r>
            <a:r>
              <a:rPr lang="kk-KZ" sz="1100" dirty="0">
                <a:latin typeface="Times New Roman" pitchFamily="18" charset="0"/>
                <a:cs typeface="Times New Roman" pitchFamily="18" charset="0"/>
              </a:rPr>
              <a:t>5-10 м/с.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endParaRPr lang="kk-KZ" sz="1100" b="1" dirty="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24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жауын-шашынсыз. Тұман, көктайғақ. Жел оңтүстік-шығыстан соғады, күші 5-10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23</a:t>
            </a:r>
            <a:r>
              <a:rPr lang="kk-KZ" sz="1100" dirty="0" smtClean="0">
                <a:latin typeface="Times New Roman" pitchFamily="18" charset="0"/>
                <a:cs typeface="Times New Roman" pitchFamily="18" charset="0"/>
              </a:rPr>
              <a:t>-25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04864"/>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жоғарлауы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74134593"/>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421279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855772499"/>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120558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Бұлтты, түнде қар. Көктайғақ.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соғады, күші </a:t>
            </a:r>
            <a:r>
              <a:rPr lang="kk-KZ" sz="1100" dirty="0">
                <a:latin typeface="Times New Roman" pitchFamily="18" charset="0"/>
                <a:cs typeface="Times New Roman" pitchFamily="18" charset="0"/>
              </a:rPr>
              <a:t>5-10 м/с.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10-12 </a:t>
            </a:r>
            <a:r>
              <a:rPr lang="kk-KZ" sz="1100" dirty="0" smtClean="0">
                <a:latin typeface="Times New Roman" pitchFamily="18" charset="0"/>
                <a:cs typeface="Times New Roman" pitchFamily="18" charset="0"/>
              </a:rPr>
              <a:t>градус аяз..</a:t>
            </a:r>
            <a:endParaRPr lang="kk-KZ" sz="1100" b="1" dirty="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23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22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04864"/>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22 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жоғарлауы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extLst>
      <p:ext uri="{BB962C8B-B14F-4D97-AF65-F5344CB8AC3E}">
        <p14:creationId xmlns:p14="http://schemas.microsoft.com/office/powerpoint/2010/main" val="18868635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37868</TotalTime>
  <Words>771</Words>
  <Application>Microsoft Office PowerPoint</Application>
  <PresentationFormat>Лист A4 (210x297 мм)</PresentationFormat>
  <Paragraphs>137</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7165</cp:revision>
  <cp:lastPrinted>2021-07-01T03:56:27Z</cp:lastPrinted>
  <dcterms:created xsi:type="dcterms:W3CDTF">2018-03-27T06:03:00Z</dcterms:created>
  <dcterms:modified xsi:type="dcterms:W3CDTF">2026-01-22T06:52:15Z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