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5483388"/>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8909" y="147464"/>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 </a:t>
            </a:r>
            <a:r>
              <a:rPr lang="kk-KZ" altLang="ru-RU" sz="1200" dirty="0" smtClean="0">
                <a:latin typeface="Times New Roman" panose="02020603050405020304" pitchFamily="18" charset="0"/>
                <a:cs typeface="Times New Roman" panose="02020603050405020304" pitchFamily="18" charset="0"/>
                <a:sym typeface="+mn-ea"/>
              </a:rPr>
              <a:t>кей уақытта қар </a:t>
            </a:r>
            <a:r>
              <a:rPr lang="kk-KZ" altLang="ru-RU" sz="1200" dirty="0" smtClean="0">
                <a:latin typeface="Times New Roman" panose="02020603050405020304" pitchFamily="18" charset="0"/>
                <a:cs typeface="Times New Roman" panose="02020603050405020304" pitchFamily="18" charset="0"/>
                <a:sym typeface="+mn-ea"/>
              </a:rPr>
              <a:t>жауады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Шығыстан, солтүстік-шығыстан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5-10 </a:t>
            </a:r>
            <a:r>
              <a:rPr lang="kk-KZ" altLang="ru-RU" sz="1200" dirty="0" smtClean="0">
                <a:latin typeface="Times New Roman" panose="02020603050405020304" pitchFamily="18" charset="0"/>
                <a:cs typeface="Times New Roman" panose="02020603050405020304" pitchFamily="18" charset="0"/>
                <a:sym typeface="+mn-ea"/>
              </a:rPr>
              <a:t>м/с</a:t>
            </a:r>
            <a:r>
              <a:rPr lang="kk-KZ" altLang="ru-RU" sz="1200" dirty="0">
                <a:latin typeface="Times New Roman" panose="02020603050405020304" pitchFamily="18" charset="0"/>
                <a:cs typeface="Times New Roman" panose="02020603050405020304" pitchFamily="18" charset="0"/>
                <a:sym typeface="+mn-ea"/>
              </a:rPr>
              <a:t>.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19-21, </a:t>
            </a:r>
            <a:r>
              <a:rPr lang="kk-KZ" altLang="ru-RU" sz="1200" dirty="0" smtClean="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14-16 </a:t>
            </a:r>
            <a:r>
              <a:rPr lang="kk-KZ" altLang="ru-RU" sz="1200" dirty="0">
                <a:latin typeface="Times New Roman" panose="02020603050405020304" pitchFamily="18" charset="0"/>
                <a:cs typeface="Times New Roman" panose="02020603050405020304" pitchFamily="18" charset="0"/>
                <a:sym typeface="+mn-ea"/>
              </a:rPr>
              <a:t>градус </a:t>
            </a:r>
            <a:r>
              <a:rPr lang="kk-KZ" altLang="ru-RU" sz="1200" dirty="0" smtClean="0">
                <a:latin typeface="Times New Roman" panose="02020603050405020304" pitchFamily="18" charset="0"/>
                <a:cs typeface="Times New Roman" panose="02020603050405020304" pitchFamily="18" charset="0"/>
                <a:sym typeface="+mn-ea"/>
              </a:rPr>
              <a:t>аяз </a:t>
            </a:r>
            <a:r>
              <a:rPr lang="kk-KZ" altLang="ru-RU" sz="1200" dirty="0">
                <a:latin typeface="Times New Roman" panose="02020603050405020304" pitchFamily="18" charset="0"/>
                <a:cs typeface="Times New Roman" panose="02020603050405020304" pitchFamily="18" charset="0"/>
                <a:sym typeface="+mn-ea"/>
              </a:rPr>
              <a:t>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24</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 </a:t>
            </a:r>
            <a:r>
              <a:rPr lang="kk-KZ" altLang="ru-RU" sz="1200" dirty="0" smtClean="0">
                <a:latin typeface="Times New Roman" panose="02020603050405020304" pitchFamily="18" charset="0"/>
                <a:cs typeface="Times New Roman" panose="02020603050405020304" pitchFamily="18" charset="0"/>
                <a:sym typeface="+mn-ea"/>
              </a:rPr>
              <a:t>жауын-шашынсыз. 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3-8 м/с. </a:t>
            </a:r>
            <a:r>
              <a:rPr lang="kk-KZ" sz="1200" smtClean="0">
                <a:latin typeface="Times New Roman" panose="02020603050405020304" pitchFamily="18" charset="0"/>
                <a:cs typeface="Times New Roman" panose="02020603050405020304" pitchFamily="18" charset="0"/>
              </a:rPr>
              <a:t>Ауа </a:t>
            </a:r>
            <a:r>
              <a:rPr lang="kk-KZ" sz="1200" smtClean="0">
                <a:latin typeface="Times New Roman" panose="02020603050405020304" pitchFamily="18" charset="0"/>
                <a:cs typeface="Times New Roman" panose="02020603050405020304" pitchFamily="18" charset="0"/>
              </a:rPr>
              <a:t>температурасы 20-22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421139"/>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1827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0.365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40432</TotalTime>
  <Words>527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6479</cp:revision>
  <cp:lastPrinted>2021-07-01T07:38:07Z</cp:lastPrinted>
  <dcterms:created xsi:type="dcterms:W3CDTF">2018-03-27T06:03:00Z</dcterms:created>
  <dcterms:modified xsi:type="dcterms:W3CDTF">2026-01-22T06:41:47Z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