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00" d="100"/>
          <a:sy n="100" d="100"/>
        </p:scale>
        <p:origin x="1142" y="-6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6956195"/>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22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35011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4519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0.904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4"/>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solidFill>
                  <a:prstClr val="black">
                    <a:lumMod val="75000"/>
                    <a:lumOff val="25000"/>
                  </a:prstClr>
                </a:solidFill>
                <a:latin typeface="Times New Roman" panose="02020603050405020304" pitchFamily="18" charset="0"/>
                <a:cs typeface="Times New Roman" panose="02020603050405020304" pitchFamily="18" charset="0"/>
              </a:rPr>
              <a:t>23</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22 </a:t>
            </a:r>
            <a:r>
              <a:rPr lang="kk-KZ" sz="1100" b="1" dirty="0">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23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күндіз қар, бұрқасын. Солтүстік-батыстан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25-27, күндіз 17-19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 24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23 </a:t>
            </a:r>
            <a:r>
              <a:rPr lang="ru-RU" sz="1100" b="1" kern="1400" dirty="0" err="1">
                <a:solidFill>
                  <a:prstClr val="black"/>
                </a:solidFill>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24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қар. Солтүстік-батыстан жел соғады, күші 3-8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24-26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56667" y="2098483"/>
            <a:ext cx="4607419"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24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жоғары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84347" y="2907078"/>
            <a:ext cx="4607419"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a:solidFill>
                  <a:prstClr val="black"/>
                </a:solidFill>
                <a:latin typeface="Times New Roman" panose="02020603050405020304" pitchFamily="18" charset="0"/>
                <a:cs typeface="Times New Roman" panose="02020603050405020304" pitchFamily="18" charset="0"/>
              </a:rPr>
              <a:t> ҚМЖ ескертуі.</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latin typeface="Times New Roman" panose="02020603050405020304" pitchFamily="18" charset="0"/>
                <a:cs typeface="Times New Roman" panose="02020603050405020304" pitchFamily="18" charset="0"/>
              </a:rPr>
              <a:t>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50649</TotalTime>
  <Words>602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7276</cp:revision>
  <cp:lastPrinted>2025-07-15T07:11:11Z</cp:lastPrinted>
  <dcterms:created xsi:type="dcterms:W3CDTF">2018-03-27T06:03:00Z</dcterms:created>
  <dcterms:modified xsi:type="dcterms:W3CDTF">2026-01-22T06:31:09Z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