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6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50094952"/>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22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369880"/>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a:t>
            </a:r>
            <a:r>
              <a:rPr lang="kk-KZ"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22 </a:t>
            </a:r>
            <a:r>
              <a:rPr lang="kk-KZ" altLang="ru-RU" sz="1200" b="1" dirty="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kk-KZ" sz="1200" b="1" dirty="0"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күндіз қар</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түнде 1-6, күндіз 4-9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түнде 19-21°,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12-14</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күтіледі</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24 </a:t>
            </a:r>
            <a:r>
              <a:rPr lang="kk-KZ" altLang="ru-RU" sz="1200" b="1" dirty="0">
                <a:latin typeface="Times New Roman" pitchFamily="18" charset="0"/>
                <a:cs typeface="Times New Roman" pitchFamily="18" charset="0"/>
              </a:rPr>
              <a:t>қаңтарға</a:t>
            </a:r>
            <a:endParaRPr lang="ru-RU" altLang="ru-RU" sz="1200" b="1" dirty="0">
              <a:latin typeface="Times New Roman" pitchFamily="18" charset="0"/>
              <a:cs typeface="Times New Roman" pitchFamily="18" charset="0"/>
            </a:endParaRPr>
          </a:p>
          <a:p>
            <a:pPr indent="182563" algn="ctr">
              <a:spcBef>
                <a:spcPts val="0"/>
              </a:spcBef>
              <a:defRPr/>
            </a:pPr>
            <a:r>
              <a:rPr lang="kk-KZ" sz="1200" b="1" dirty="0" smtClean="0">
                <a:latin typeface="Times New Roman" pitchFamily="18" charset="0"/>
                <a:cs typeface="Times New Roman" pitchFamily="18" charset="0"/>
              </a:rPr>
              <a:t>23 </a:t>
            </a:r>
            <a:r>
              <a:rPr lang="kk-KZ" sz="1200" b="1" dirty="0">
                <a:latin typeface="Times New Roman" pitchFamily="18" charset="0"/>
                <a:cs typeface="Times New Roman"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24</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оңтүстік-шығыстан соғады,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77800" algn="just"/>
            <a:endParaRPr lang="ru-RU" sz="1200"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80447836"/>
              </p:ext>
            </p:extLst>
          </p:nvPr>
        </p:nvGraphicFramePr>
        <p:xfrm>
          <a:off x="4953000" y="4282092"/>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10033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3" name="TextBox 13"/>
          <p:cNvSpPr txBox="1"/>
          <p:nvPr/>
        </p:nvSpPr>
        <p:spPr>
          <a:xfrm>
            <a:off x="4992160" y="244066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Түнде 23 </a:t>
            </a:r>
            <a:r>
              <a:rPr lang="kk-KZ" sz="1200" dirty="0">
                <a:solidFill>
                  <a:prstClr val="black"/>
                </a:solidFill>
                <a:latin typeface="Times New Roman" panose="02020603050405020304" pitchFamily="18" charset="0"/>
                <a:cs typeface="Times New Roman" panose="02020603050405020304" pitchFamily="18" charset="0"/>
              </a:rPr>
              <a:t>қаңтар 2026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p>
        </p:txBody>
      </p:sp>
      <p:sp>
        <p:nvSpPr>
          <p:cNvPr id="25" name="TextBox 13"/>
          <p:cNvSpPr txBox="1"/>
          <p:nvPr/>
        </p:nvSpPr>
        <p:spPr>
          <a:xfrm>
            <a:off x="5001355" y="338557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 sz="1200" dirty="0">
                <a:solidFill>
                  <a:srgbClr val="FF0000"/>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А.Т.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82061018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19490</TotalTime>
  <Words>576</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3977</cp:revision>
  <cp:lastPrinted>2021-07-01T03:56:27Z</cp:lastPrinted>
  <dcterms:created xsi:type="dcterms:W3CDTF">2018-03-27T06:03:00Z</dcterms:created>
  <dcterms:modified xsi:type="dcterms:W3CDTF">2026-01-22T07:46:47Z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