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54834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января 2026 г. по 20 ч. 24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северный 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32-34, днем 26-28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32-34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55976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32480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5388</cp:revision>
  <cp:lastPrinted>2025-12-12T07:56:19Z</cp:lastPrinted>
  <dcterms:created xsi:type="dcterms:W3CDTF">2018-03-27T06:03:00Z</dcterms:created>
  <dcterms:modified xsi:type="dcterms:W3CDTF">2026-01-23T07:33:42Z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