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100" d="100"/>
          <a:sy n="100" d="100"/>
        </p:scale>
        <p:origin x="-2395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7742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9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ночью снег, поземок.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с переходом на юго-восточный 3-8 м/с. Температура воздуха ночью 24-26, днем 20-22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278385"/>
              </p:ext>
            </p:extLst>
          </p:nvPr>
        </p:nvGraphicFramePr>
        <p:xfrm>
          <a:off x="5133632" y="3727078"/>
          <a:ext cx="4415373" cy="2512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81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580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64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0254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036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0254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0254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0254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4.888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0254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января, ночью 25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54558</TotalTime>
  <Words>663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7639</cp:revision>
  <cp:lastPrinted>2025-08-12T06:13:34Z</cp:lastPrinted>
  <dcterms:created xsi:type="dcterms:W3CDTF">2018-03-27T06:03:00Z</dcterms:created>
  <dcterms:modified xsi:type="dcterms:W3CDTF">2026-01-23T06:53:32Z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