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799069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328487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осадки (дождь, снег), низовая метель, гололед. Временами туман. Ветер юго-восточный 7-12, 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 мороза, днем 1-3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снег), низовая метель,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651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3914</cp:revision>
  <cp:lastPrinted>2021-07-01T03:56:27Z</cp:lastPrinted>
  <dcterms:created xsi:type="dcterms:W3CDTF">2018-03-27T06:03:00Z</dcterms:created>
  <dcterms:modified xsi:type="dcterms:W3CDTF">2026-01-23T07:06:20Z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