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94" d="100"/>
          <a:sy n="94" d="100"/>
        </p:scale>
        <p:origin x="96" y="540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0577FA50-435F-4AB9-BB4D-4FF3AE398675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64850631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E616CD-D091-4286-8A87-DC616743BE8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1EEE9A-752A-470D-859D-A06669E5FC6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AE2F81-D9E5-4F4D-9621-704A7220443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7DFCD2-1020-4A5E-A157-D054CCBC93F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996AB7-E21D-428E-9CCE-1C7BFE170C8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B91EB5-A75F-49AD-AB01-3B921DCEA49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0F135B-3848-4265-AE23-DBCBAF09614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9DAEB0-FD5C-450D-9625-11C2C7C704F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7B6836-85E9-4A0E-B395-CC2BAABD6A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808528-EF78-453A-A021-CD2530C22D0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A50817-D2AE-4B21-B60B-51777FA92E7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BBB9BB86-79A9-46AA-A6A5-BFE8FF77C0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70693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23</a:t>
            </a:r>
            <a:endParaRPr lang="ru-RU" altLang="zh-CN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ru-RU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23 января 2026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26000" y="145668"/>
            <a:ext cx="4935538" cy="1785104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24 января</a:t>
            </a:r>
            <a:endParaRPr lang="ru-RU" sz="1100" b="1" dirty="0" smtClean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с 20 ч. 23 января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24 января</a:t>
            </a:r>
          </a:p>
          <a:p>
            <a:pPr algn="just">
              <a:spcAft>
                <a:spcPts val="0"/>
              </a:spcAft>
            </a:pPr>
            <a:r>
              <a:rPr lang="ru-RU" sz="1100" dirty="0">
                <a:solidFill>
                  <a:schemeClr val="tx1"/>
                </a:solidFill>
              </a:rPr>
              <a:t>Переменная облачность, </a:t>
            </a:r>
            <a:r>
              <a:rPr lang="ru-RU" sz="1100" dirty="0" smtClean="0">
                <a:solidFill>
                  <a:schemeClr val="tx1"/>
                </a:solidFill>
              </a:rPr>
              <a:t>ночью небольшой</a:t>
            </a:r>
            <a:r>
              <a:rPr lang="ru-RU" sz="1100" dirty="0" smtClean="0">
                <a:solidFill>
                  <a:schemeClr val="tx1"/>
                </a:solidFill>
              </a:rPr>
              <a:t> снег. Временами </a:t>
            </a:r>
            <a:r>
              <a:rPr lang="kk-KZ" sz="1100" dirty="0" smtClean="0">
                <a:solidFill>
                  <a:schemeClr val="tx1"/>
                </a:solidFill>
              </a:rPr>
              <a:t>туман, на дорогах гололедица. </a:t>
            </a:r>
            <a:r>
              <a:rPr lang="ru-RU" sz="1100" dirty="0" smtClean="0">
                <a:solidFill>
                  <a:schemeClr val="tx1"/>
                </a:solidFill>
              </a:rPr>
              <a:t>Ветер </a:t>
            </a:r>
            <a:r>
              <a:rPr lang="ru-RU" sz="1100" dirty="0" smtClean="0">
                <a:solidFill>
                  <a:schemeClr val="tx1"/>
                </a:solidFill>
              </a:rPr>
              <a:t>юго-восточный </a:t>
            </a:r>
            <a:r>
              <a:rPr lang="ru-RU" sz="1100" dirty="0" smtClean="0">
                <a:solidFill>
                  <a:schemeClr val="tx1"/>
                </a:solidFill>
              </a:rPr>
              <a:t>3-8</a:t>
            </a:r>
            <a:r>
              <a:rPr lang="kk-KZ" sz="1100" dirty="0" smtClean="0">
                <a:solidFill>
                  <a:schemeClr val="tx1"/>
                </a:solidFill>
              </a:rPr>
              <a:t> </a:t>
            </a:r>
            <a:r>
              <a:rPr lang="ru-RU" sz="1100" dirty="0" smtClean="0">
                <a:solidFill>
                  <a:schemeClr val="tx1"/>
                </a:solidFill>
              </a:rPr>
              <a:t>м/с. Температура воздуха ночью </a:t>
            </a:r>
            <a:r>
              <a:rPr lang="kk-KZ" sz="1100" dirty="0" smtClean="0">
                <a:solidFill>
                  <a:schemeClr val="tx1"/>
                </a:solidFill>
              </a:rPr>
              <a:t>10-12</a:t>
            </a:r>
            <a:r>
              <a:rPr lang="ru-RU" sz="1100" dirty="0" smtClean="0">
                <a:solidFill>
                  <a:schemeClr val="tx1"/>
                </a:solidFill>
              </a:rPr>
              <a:t>, </a:t>
            </a:r>
            <a:r>
              <a:rPr lang="ru-RU" sz="1100" dirty="0" smtClean="0">
                <a:solidFill>
                  <a:schemeClr val="tx1"/>
                </a:solidFill>
              </a:rPr>
              <a:t>днем </a:t>
            </a:r>
            <a:r>
              <a:rPr lang="ru-RU" sz="1100" dirty="0" smtClean="0">
                <a:solidFill>
                  <a:schemeClr val="tx1"/>
                </a:solidFill>
              </a:rPr>
              <a:t>2-4 </a:t>
            </a:r>
            <a:r>
              <a:rPr lang="kk-KZ" sz="1100" dirty="0" smtClean="0">
                <a:solidFill>
                  <a:schemeClr val="tx1"/>
                </a:solidFill>
              </a:rPr>
              <a:t>мороза</a:t>
            </a:r>
            <a:r>
              <a:rPr lang="ru-RU" sz="1100" dirty="0" smtClean="0">
                <a:solidFill>
                  <a:schemeClr val="tx1"/>
                </a:solidFill>
              </a:rPr>
              <a:t>.</a:t>
            </a:r>
          </a:p>
          <a:p>
            <a:pPr algn="ctr"/>
            <a:r>
              <a:rPr lang="ru-RU" sz="1100" dirty="0" smtClean="0">
                <a:solidFill>
                  <a:schemeClr val="tx1"/>
                </a:solidFill>
              </a:rPr>
              <a:t>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25 января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24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 января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25 января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just"/>
            <a:r>
              <a:rPr lang="ru-RU" sz="1100" dirty="0" smtClean="0">
                <a:solidFill>
                  <a:schemeClr val="tx1"/>
                </a:solidFill>
              </a:rPr>
              <a:t>Переменная облачность, </a:t>
            </a:r>
            <a:r>
              <a:rPr lang="ru-RU" sz="1100" dirty="0" smtClean="0">
                <a:solidFill>
                  <a:schemeClr val="tx1"/>
                </a:solidFill>
              </a:rPr>
              <a:t>без осадков. В</a:t>
            </a:r>
            <a:r>
              <a:rPr lang="ru-RU" sz="1100" dirty="0" smtClean="0">
                <a:solidFill>
                  <a:schemeClr val="tx1"/>
                </a:solidFill>
              </a:rPr>
              <a:t>ременами </a:t>
            </a:r>
            <a:r>
              <a:rPr lang="ru-RU" sz="1100" dirty="0" smtClean="0">
                <a:solidFill>
                  <a:schemeClr val="tx1"/>
                </a:solidFill>
              </a:rPr>
              <a:t>снег, туман, гололед. Ветер </a:t>
            </a:r>
            <a:r>
              <a:rPr lang="kk-KZ" sz="1100" dirty="0" smtClean="0">
                <a:solidFill>
                  <a:schemeClr val="tx1"/>
                </a:solidFill>
              </a:rPr>
              <a:t>юго-восточный </a:t>
            </a:r>
            <a:r>
              <a:rPr lang="kk-KZ" sz="1100" dirty="0" smtClean="0">
                <a:solidFill>
                  <a:schemeClr val="tx1"/>
                </a:solidFill>
              </a:rPr>
              <a:t>3-8 </a:t>
            </a:r>
            <a:r>
              <a:rPr lang="ru-RU" sz="1100" dirty="0" smtClean="0">
                <a:solidFill>
                  <a:schemeClr val="tx1"/>
                </a:solidFill>
              </a:rPr>
              <a:t>м/с</a:t>
            </a:r>
            <a:r>
              <a:rPr lang="ru-RU" sz="1100" dirty="0">
                <a:solidFill>
                  <a:schemeClr val="tx1"/>
                </a:solidFill>
              </a:rPr>
              <a:t>. Температура воздуха </a:t>
            </a:r>
            <a:r>
              <a:rPr lang="ru-RU" sz="1100" dirty="0" smtClean="0">
                <a:solidFill>
                  <a:schemeClr val="tx1"/>
                </a:solidFill>
              </a:rPr>
              <a:t>8-10 </a:t>
            </a:r>
            <a:r>
              <a:rPr lang="ru-RU" sz="1100" dirty="0" smtClean="0">
                <a:solidFill>
                  <a:schemeClr val="tx1"/>
                </a:solidFill>
              </a:rPr>
              <a:t>мороза.</a:t>
            </a:r>
            <a:endParaRPr lang="ru-RU" sz="1100" dirty="0">
              <a:solidFill>
                <a:schemeClr val="tx1"/>
              </a:solidFill>
            </a:endParaRP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0914115"/>
              </p:ext>
            </p:extLst>
          </p:nvPr>
        </p:nvGraphicFramePr>
        <p:xfrm>
          <a:off x="4835525" y="4248150"/>
          <a:ext cx="4937125" cy="2056765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429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21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96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121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879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5.0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1.4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835525" y="2363806"/>
            <a:ext cx="4940300" cy="1015663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Сутки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24 января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,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ночью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25 января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веществ</a:t>
            </a:r>
            <a:r>
              <a:rPr lang="en-US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атмосфере города.</a:t>
            </a:r>
          </a:p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уровень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14384" name="Прямоугольник 21"/>
          <p:cNvSpPr>
            <a:spLocks noChangeArrowheads="1"/>
          </p:cNvSpPr>
          <p:nvPr/>
        </p:nvSpPr>
        <p:spPr bwMode="auto">
          <a:xfrm>
            <a:off x="4838739" y="3711893"/>
            <a:ext cx="4945341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за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23 января 2026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года 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835595" y="3417887"/>
            <a:ext cx="4941888" cy="276225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(а): Аманкулова С.Л. 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/ Ба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қбергенқызы Х.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28136</TotalTime>
  <Words>786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6797</cp:revision>
  <cp:lastPrinted>2021-07-01T09:11:30Z</cp:lastPrinted>
  <dcterms:created xsi:type="dcterms:W3CDTF">2018-03-27T06:03:00Z</dcterms:created>
  <dcterms:modified xsi:type="dcterms:W3CDTF">2026-01-23T05:52:31Z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