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60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47608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23 января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снег, низовая метель. Ветер юго-восточный 4-9 м/с. Температура воздуха ночью 12-14, днем 6-8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24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метель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4931025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5596</TotalTime>
  <Words>560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1029</cp:revision>
  <cp:lastPrinted>2021-07-01T03:56:27Z</cp:lastPrinted>
  <dcterms:created xsi:type="dcterms:W3CDTF">2024-09-22T07:48:17Z</dcterms:created>
  <dcterms:modified xsi:type="dcterms:W3CDTF">2026-01-23T07:36:10Z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