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06598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kumimoji="0" lang="ru-RU" altLang="x-none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12121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0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Туман. Ветер восточный, северо-восточный 5-10 м/с. Температура воздуха ночью 24-26, днем 17-19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 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36486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6544</cp:revision>
  <cp:lastPrinted>2021-07-01T03:56:27Z</cp:lastPrinted>
  <dcterms:created xsi:type="dcterms:W3CDTF">2018-03-27T06:03:00Z</dcterms:created>
  <dcterms:modified xsi:type="dcterms:W3CDTF">2026-01-23T07:39:39Z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