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422316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восточных направлений 1-6 м/с. Температура воздуха ночью 30-32, днем 19-21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24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28-30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2339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26476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2021-07-01T03:56:27Z</cp:lastPrinted>
  <dcterms:created xsi:type="dcterms:W3CDTF">2018-03-27T06:03:00Z</dcterms:created>
  <dcterms:modified xsi:type="dcterms:W3CDTF">2026-01-23T06:24:33Z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