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254938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23 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снег, поземок. Ветер юго-восточный, южный 3-8 м/с. Температура воздуха ночью 21-23, днем 11-13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метель. Ветер 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65532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25525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5085</cp:revision>
  <cp:lastPrinted>2021-07-01T03:56:27Z</cp:lastPrinted>
  <dcterms:created xsi:type="dcterms:W3CDTF">2018-03-27T06:03:00Z</dcterms:created>
  <dcterms:modified xsi:type="dcterms:W3CDTF">2026-01-23T07:06:24Z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