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641499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юго-западный с переходом на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13-15°, днем 10-12°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15-17° 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481144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69828" y="233705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196" y="33288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451495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20568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3931</cp:revision>
  <cp:lastPrinted>2021-10-14T11:15:53Z</cp:lastPrinted>
  <dcterms:created xsi:type="dcterms:W3CDTF">2018-03-27T06:03:00Z</dcterms:created>
  <dcterms:modified xsi:type="dcterms:W3CDTF">2026-01-23T07:39:39Z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