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3322482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66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мороза-1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2641300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8410439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15749</TotalTime>
  <Words>578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3945</cp:revision>
  <cp:lastPrinted>2021-07-01T03:56:27Z</cp:lastPrinted>
  <dcterms:created xsi:type="dcterms:W3CDTF">2018-03-27T06:03:00Z</dcterms:created>
  <dcterms:modified xsi:type="dcterms:W3CDTF">2026-01-23T07:04:05Z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