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256761"/>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24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қар, жаяу бұрқасын. Оңтүстік-шығыстан, оңтүстіктен жел соғады, күші 3–8 м/с. Ауа температурасы түнде  21–23 градус аяз, күндіз 11–13 градус аяз.</a:t>
            </a: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25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p>
          <a:p>
            <a:pPr algn="just"/>
            <a:r>
              <a:rPr lang="ru-RU" sz="115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40554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25369</TotalTime>
  <Words>573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5065</cp:revision>
  <cp:lastPrinted>2021-07-01T03:56:27Z</cp:lastPrinted>
  <dcterms:created xsi:type="dcterms:W3CDTF">2018-03-27T06:03:00Z</dcterms:created>
  <dcterms:modified xsi:type="dcterms:W3CDTF">2026-01-23T07:31:41Z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