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147904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қар. 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4-9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13-15°, күндіз 10-12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24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 күші 3-8 м/с. Ауа температурасы 15-17°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212802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0,566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23304</TotalTime>
  <Words>634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4281</cp:revision>
  <cp:lastPrinted>2021-07-01T03:56:27Z</cp:lastPrinted>
  <dcterms:created xsi:type="dcterms:W3CDTF">2018-03-27T06:03:00Z</dcterms:created>
  <dcterms:modified xsi:type="dcterms:W3CDTF">2026-01-23T07:37:56Z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