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992126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10139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тұман болады.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7-12,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болады.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14227</TotalTime>
  <Words>613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3998</cp:revision>
  <cp:lastPrinted>2021-07-01T03:56:27Z</cp:lastPrinted>
  <dcterms:created xsi:type="dcterms:W3CDTF">2018-03-27T06:03:00Z</dcterms:created>
  <dcterms:modified xsi:type="dcterms:W3CDTF">2026-01-23T07:11:16Z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