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3129230"/>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24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қар, жаяу бұрқасын</a:t>
            </a:r>
            <a:r>
              <a:rPr lang="kk-KZ" altLang="ru-RU" sz="1200" dirty="0" smtClean="0">
                <a:latin typeface="Times New Roman" panose="02020603050405020304" pitchFamily="18" charset="0"/>
                <a:cs typeface="Times New Roman" panose="02020603050405020304" pitchFamily="18" charset="0"/>
              </a:rPr>
              <a:t>. Оңтүстік-шығыстан</a:t>
            </a:r>
            <a:r>
              <a:rPr lang="kk-KZ" altLang="ru-RU" sz="1200" dirty="0">
                <a:latin typeface="Times New Roman" panose="02020603050405020304" pitchFamily="18" charset="0"/>
                <a:cs typeface="Times New Roman" panose="02020603050405020304" pitchFamily="18" charset="0"/>
              </a:rPr>
              <a:t>, оңтүстіктен жел соғады, күші 3–8 м/с</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a:t>
            </a:r>
            <a:r>
              <a:rPr lang="kk-KZ" altLang="ru-RU" sz="1200" dirty="0" smtClean="0">
                <a:latin typeface="Times New Roman" panose="02020603050405020304" pitchFamily="18" charset="0"/>
                <a:cs typeface="Times New Roman" panose="02020603050405020304" pitchFamily="18" charset="0"/>
              </a:rPr>
              <a:t>уа температурасы түнде  </a:t>
            </a:r>
            <a:r>
              <a:rPr lang="kk-KZ" altLang="ru-RU" sz="1200" dirty="0">
                <a:latin typeface="Times New Roman" panose="02020603050405020304" pitchFamily="18" charset="0"/>
                <a:cs typeface="Times New Roman" panose="02020603050405020304" pitchFamily="18" charset="0"/>
              </a:rPr>
              <a:t>21–23 градус аяз, күндіз 11–13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smtClean="0">
                <a:latin typeface="Times New Roman" panose="02020603050405020304" pitchFamily="18" charset="0"/>
                <a:cs typeface="Times New Roman" panose="02020603050405020304" pitchFamily="18" charset="0"/>
              </a:rPr>
              <a:t>. 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170273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27242</TotalTime>
  <Words>607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5159</cp:revision>
  <cp:lastPrinted>2021-07-01T07:38:07Z</cp:lastPrinted>
  <dcterms:created xsi:type="dcterms:W3CDTF">2018-03-27T06:03:00Z</dcterms:created>
  <dcterms:modified xsi:type="dcterms:W3CDTF">2026-01-23T07:31:19Z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