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23 </a:t>
                      </a:r>
                      <a:r>
                        <a:rPr lang="kk-KZ" altLang="zh-CN" sz="1200" b="1" i="1" baseline="0" dirty="0">
                          <a:solidFill>
                            <a:schemeClr val="tx2"/>
                          </a:solidFill>
                          <a:latin typeface="Times New Roman" panose="02020603050405020304" pitchFamily="18" charset="0"/>
                          <a:cs typeface="Times New Roman" panose="02020603050405020304" pitchFamily="18" charset="0"/>
                        </a:rPr>
                        <a:t>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ru-RU"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6142116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24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23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24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Аздаған бұлтты, жауын-шашынсыз. </a:t>
            </a:r>
            <a:r>
              <a:rPr lang="kk-KZ" sz="1100" dirty="0" smtClean="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0-5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35-37,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a:latin typeface="Times New Roman" pitchFamily="18" charset="0"/>
                <a:cs typeface="Times New Roman" pitchFamily="18" charset="0"/>
              </a:rPr>
              <a:t>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Аздаған бұлтты, жауын-шашынсыз. </a:t>
            </a:r>
            <a:r>
              <a:rPr lang="kk-KZ" sz="1100" dirty="0" smtClean="0">
                <a:latin typeface="Times New Roman" pitchFamily="18" charset="0"/>
                <a:cs typeface="Times New Roman" pitchFamily="18" charset="0"/>
              </a:rPr>
              <a:t>Оңтүстік-шығыстан соғатын жел </a:t>
            </a:r>
            <a:r>
              <a:rPr lang="kk-KZ" sz="1100" smtClean="0">
                <a:latin typeface="Times New Roman" pitchFamily="18" charset="0"/>
                <a:cs typeface="Times New Roman" pitchFamily="18" charset="0"/>
              </a:rPr>
              <a:t>оңтүстік-батысқа </a:t>
            </a:r>
            <a:r>
              <a:rPr lang="kk-KZ" sz="1100" smtClean="0">
                <a:latin typeface="Times New Roman" pitchFamily="18" charset="0"/>
                <a:cs typeface="Times New Roman" pitchFamily="18" charset="0"/>
              </a:rPr>
              <a:t>ауысады,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itchFamily="18" charset="0"/>
                <a:cs typeface="Times New Roman" pitchFamily="18" charset="0"/>
              </a:rPr>
              <a:t>24</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itchFamily="18" charset="0"/>
                <a:cs typeface="Times New Roman" pitchFamily="18" charset="0"/>
              </a:rPr>
              <a:t>24</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17829</TotalTime>
  <Words>550</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7471</cp:revision>
  <cp:lastPrinted>2021-07-01T03:56:27Z</cp:lastPrinted>
  <dcterms:created xsi:type="dcterms:W3CDTF">2018-03-27T06:03:00Z</dcterms:created>
  <dcterms:modified xsi:type="dcterms:W3CDTF">2026-01-23T07:01:01Z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