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100" d="100"/>
          <a:sy n="100" d="100"/>
        </p:scale>
        <p:origin x="-2395" y="5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7737874"/>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23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874220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199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0.399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2517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0.046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4.888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274226"/>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ж. </a:t>
            </a:r>
            <a:r>
              <a:rPr lang="ru-RU" sz="1100" b="1" kern="1400" dirty="0">
                <a:solidFill>
                  <a:prstClr val="black">
                    <a:lumMod val="75000"/>
                    <a:lumOff val="25000"/>
                  </a:prstClr>
                </a:solidFill>
                <a:latin typeface="Times New Roman" panose="02020603050405020304" pitchFamily="18" charset="0"/>
                <a:cs typeface="Times New Roman" panose="02020603050405020304" pitchFamily="18" charset="0"/>
              </a:rPr>
              <a:t>24</a:t>
            </a:r>
            <a:r>
              <a:rPr lang="kk-KZ" sz="1100" b="1" kern="1400" dirty="0">
                <a:latin typeface="Times New Roman" panose="02020603050405020304" pitchFamily="18" charset="0"/>
                <a:cs typeface="Times New Roman" panose="02020603050405020304" pitchFamily="18" charset="0"/>
              </a:rPr>
              <a:t> қаңтар</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23 </a:t>
            </a:r>
            <a:r>
              <a:rPr lang="kk-KZ" sz="1100" b="1" dirty="0">
                <a:latin typeface="Times New Roman" panose="02020603050405020304" pitchFamily="18" charset="0"/>
                <a:cs typeface="Times New Roman" panose="02020603050405020304" pitchFamily="18" charset="0"/>
              </a:rPr>
              <a:t>қаңтардан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24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түнде қар, жаяу бұрқасын. </a:t>
            </a:r>
            <a:r>
              <a:rPr lang="kk-KZ" sz="1100">
                <a:latin typeface="Times New Roman" panose="02020603050405020304" pitchFamily="18" charset="0"/>
                <a:cs typeface="Times New Roman" panose="02020603050405020304" pitchFamily="18" charset="0"/>
              </a:rPr>
              <a:t>Тұман. </a:t>
            </a:r>
            <a:r>
              <a:rPr lang="kk-KZ" sz="1100" dirty="0">
                <a:latin typeface="Times New Roman" panose="02020603050405020304" pitchFamily="18" charset="0"/>
                <a:cs typeface="Times New Roman" panose="02020603050405020304" pitchFamily="18" charset="0"/>
              </a:rPr>
              <a:t>Батыстан</a:t>
            </a:r>
            <a:r>
              <a:rPr lang="ru-RU" sz="1100" dirty="0">
                <a:latin typeface="Times New Roman" panose="02020603050405020304" pitchFamily="18" charset="0"/>
                <a:cs typeface="Times New Roman" panose="02020603050405020304" pitchFamily="18" charset="0"/>
              </a:rPr>
              <a:t> жел</a:t>
            </a:r>
            <a:r>
              <a:rPr lang="kk-KZ" sz="1100" dirty="0">
                <a:latin typeface="Times New Roman" panose="02020603050405020304" pitchFamily="18" charset="0"/>
                <a:cs typeface="Times New Roman" panose="02020603050405020304" pitchFamily="18" charset="0"/>
              </a:rPr>
              <a:t> оңтүстік-шығыстан ауысады</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24-26, күндіз 20-22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 25 қаңтар</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solidFill>
                  <a:prstClr val="black"/>
                </a:solidFill>
                <a:latin typeface="Times New Roman" panose="02020603050405020304" pitchFamily="18" charset="0"/>
                <a:cs typeface="Times New Roman" panose="02020603050405020304" pitchFamily="18" charset="0"/>
              </a:rPr>
              <a:t>. 24 </a:t>
            </a:r>
            <a:r>
              <a:rPr lang="ru-RU" sz="1100" b="1" kern="1400" dirty="0" err="1">
                <a:solidFill>
                  <a:prstClr val="black"/>
                </a:solidFill>
                <a:latin typeface="Times New Roman" panose="02020603050405020304" pitchFamily="18" charset="0"/>
                <a:cs typeface="Times New Roman" panose="02020603050405020304" pitchFamily="18" charset="0"/>
              </a:rPr>
              <a:t>қаңтардан</a:t>
            </a:r>
            <a:r>
              <a:rPr lang="ru-RU" sz="1100" b="1" dirty="0">
                <a:latin typeface="Times New Roman" panose="02020603050405020304" pitchFamily="18" charset="0"/>
                <a:cs typeface="Times New Roman" panose="02020603050405020304" pitchFamily="18" charset="0"/>
              </a:rPr>
              <a:t> 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25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08.00-ге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Шығыстан жел соғады, күші 3-8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22-24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56667" y="2098483"/>
            <a:ext cx="4607419"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24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25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жоғары</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84347" y="2907078"/>
            <a:ext cx="4607419"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a:solidFill>
                  <a:prstClr val="black"/>
                </a:solidFill>
                <a:latin typeface="Times New Roman" panose="02020603050405020304" pitchFamily="18" charset="0"/>
                <a:cs typeface="Times New Roman" panose="02020603050405020304" pitchFamily="18" charset="0"/>
              </a:rPr>
              <a:t> ҚМЖ ескертуі.</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latin typeface="Times New Roman" panose="02020603050405020304" pitchFamily="18" charset="0"/>
                <a:cs typeface="Times New Roman" panose="02020603050405020304" pitchFamily="18" charset="0"/>
              </a:rPr>
              <a:t>Леженина П</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50661</TotalTime>
  <Words>606</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7279</cp:revision>
  <cp:lastPrinted>2025-07-15T07:11:11Z</cp:lastPrinted>
  <dcterms:created xsi:type="dcterms:W3CDTF">2018-03-27T06:03:00Z</dcterms:created>
  <dcterms:modified xsi:type="dcterms:W3CDTF">2026-01-23T06:53:27Z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