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786347" cy="2492990"/>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24 қаңтарға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2026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23 қаңтар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24</a:t>
            </a:r>
            <a:r>
              <a:rPr lang="kk-KZ" sz="1200" b="1" dirty="0" smtClean="0">
                <a:latin typeface="Times New Roman" pitchFamily="18" charset="0"/>
                <a:ea typeface="Times New Roman KZ" pitchFamily="18" charset="0"/>
                <a:cs typeface="Times New Roman" pitchFamily="18" charset="0"/>
              </a:rPr>
              <a:t> қаңтар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түнде аздаған </a:t>
            </a:r>
            <a:r>
              <a:rPr lang="kk-KZ" sz="1200" dirty="0" smtClean="0">
                <a:latin typeface="Times New Roman" pitchFamily="18" charset="0"/>
                <a:cs typeface="Times New Roman" pitchFamily="18" charset="0"/>
              </a:rPr>
              <a:t>қар. </a:t>
            </a:r>
            <a:r>
              <a:rPr lang="ru-RU" sz="1200" dirty="0" err="1" smtClean="0">
                <a:latin typeface="Times New Roman" pitchFamily="18" charset="0"/>
                <a:cs typeface="Times New Roman" pitchFamily="18" charset="0"/>
              </a:rPr>
              <a:t>Оңтүстік-шығ</a:t>
            </a:r>
            <a:r>
              <a:rPr lang="kk-KZ" sz="1200" dirty="0" smtClean="0">
                <a:latin typeface="Times New Roman" pitchFamily="18" charset="0"/>
                <a:cs typeface="Times New Roman" pitchFamily="18" charset="0"/>
              </a:rPr>
              <a:t>ыстан </a:t>
            </a:r>
            <a:r>
              <a:rPr lang="kk-KZ" sz="1200" dirty="0" smtClean="0">
                <a:latin typeface="Times New Roman" pitchFamily="18" charset="0"/>
                <a:cs typeface="Times New Roman" pitchFamily="18" charset="0"/>
              </a:rPr>
              <a:t>жел соғады, </a:t>
            </a:r>
            <a:r>
              <a:rPr lang="kk-KZ" sz="1200" dirty="0" smtClean="0">
                <a:latin typeface="Times New Roman" pitchFamily="18" charset="0"/>
                <a:cs typeface="Times New Roman" pitchFamily="18" charset="0"/>
              </a:rPr>
              <a:t>күші 5-10 </a:t>
            </a:r>
            <a:r>
              <a:rPr lang="kk-KZ" sz="1200" dirty="0" smtClean="0">
                <a:latin typeface="Times New Roman" pitchFamily="18" charset="0"/>
                <a:cs typeface="Times New Roman" pitchFamily="18" charset="0"/>
              </a:rPr>
              <a:t>м/с. Ауа температурасы түнде 13-15, күндіз 5-7 градус аяз.</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25 қаңтарға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2026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24 қаңтар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25 </a:t>
            </a:r>
            <a:r>
              <a:rPr lang="kk-KZ" sz="1200" b="1" dirty="0" smtClean="0">
                <a:latin typeface="Times New Roman" pitchFamily="18" charset="0"/>
                <a:ea typeface="Times New Roman KZ" pitchFamily="18" charset="0"/>
                <a:cs typeface="Times New Roman" pitchFamily="18" charset="0"/>
              </a:rPr>
              <a:t>аңтар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кей уақыттарда </a:t>
            </a:r>
            <a:r>
              <a:rPr lang="kk-KZ" sz="1200" dirty="0" smtClean="0">
                <a:latin typeface="Times New Roman" pitchFamily="18" charset="0"/>
                <a:cs typeface="Times New Roman" pitchFamily="18" charset="0"/>
              </a:rPr>
              <a:t>қар</a:t>
            </a:r>
            <a:r>
              <a:rPr lang="kk-KZ"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a:t>
            </a:r>
            <a:r>
              <a:rPr lang="kk-KZ" sz="1200" dirty="0" smtClean="0">
                <a:latin typeface="Times New Roman" pitchFamily="18" charset="0"/>
                <a:cs typeface="Times New Roman" pitchFamily="18" charset="0"/>
              </a:rPr>
              <a:t>стан жел соғады, күші 3-8 м/с. Ауа температурасы 13-15 градус аяз.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286124"/>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643314"/>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қаңтарда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4071942"/>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Times New Roman" pitchFamily="18" charset="0"/>
                          <a:cs typeface="Times New Roman" pitchFamily="18" charset="0"/>
                        </a:rPr>
                        <a:t>175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Times New Roman" pitchFamily="18" charset="0"/>
                          <a:cs typeface="Times New Roman" pitchFamily="18" charset="0"/>
                        </a:rPr>
                        <a:t>0,351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Times New Roman" pitchFamily="18" charset="0"/>
                          <a:cs typeface="Times New Roman" pitchFamily="18" charset="0"/>
                        </a:rPr>
                        <a:t>952</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Times New Roman" pitchFamily="18" charset="0"/>
                          <a:cs typeface="Times New Roman" pitchFamily="18" charset="0"/>
                        </a:rPr>
                        <a:t>0,19</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Times New Roman" pitchFamily="18" charset="0"/>
                          <a:cs typeface="Times New Roman" pitchFamily="18" charset="0"/>
                        </a:rPr>
                        <a:t>48</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Times New Roman" pitchFamily="18" charset="0"/>
                          <a:cs typeface="Times New Roman" pitchFamily="18" charset="0"/>
                        </a:rPr>
                        <a:t>0,242</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Times New Roman" pitchFamily="18" charset="0"/>
                          <a:cs typeface="Times New Roman" pitchFamily="18" charset="0"/>
                        </a:rPr>
                        <a:t>9</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Times New Roman" pitchFamily="18" charset="0"/>
                          <a:cs typeface="Times New Roman" pitchFamily="18" charset="0"/>
                        </a:rPr>
                        <a:t>0,023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Times New Roman" pitchFamily="18" charset="0"/>
                          <a:cs typeface="Times New Roman" pitchFamily="18" charset="0"/>
                        </a:rPr>
                        <a:t>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Times New Roman" pitchFamily="18" charset="0"/>
                          <a:cs typeface="Times New Roman" pitchFamily="18" charset="0"/>
                        </a:rPr>
                        <a:t>0,138</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Абдуалиева М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22047</TotalTime>
  <Words>551</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5590</cp:revision>
  <cp:lastPrinted>2021-07-01T03:56:27Z</cp:lastPrinted>
  <dcterms:created xsi:type="dcterms:W3CDTF">2018-03-27T06:03:00Z</dcterms:created>
  <dcterms:modified xsi:type="dcterms:W3CDTF">2026-01-23T06:31:53Z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