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51414663"/>
              </p:ext>
            </p:extLst>
          </p:nvPr>
        </p:nvGraphicFramePr>
        <p:xfrm>
          <a:off x="416496" y="2511207"/>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қаңтар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8909" y="147464"/>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24 </a:t>
            </a:r>
            <a:r>
              <a:rPr lang="kk-KZ" sz="1200" b="1" dirty="0" smtClean="0">
                <a:latin typeface="Times New Roman" panose="02020603050405020304" pitchFamily="18" charset="0"/>
                <a:cs typeface="Times New Roman" panose="02020603050405020304" pitchFamily="18" charset="0"/>
              </a:rPr>
              <a:t>қаңтарға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23</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қантар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smtClean="0">
                <a:latin typeface="Times New Roman" panose="02020603050405020304" pitchFamily="18" charset="0"/>
                <a:cs typeface="Times New Roman" panose="02020603050405020304" pitchFamily="18" charset="0"/>
              </a:rPr>
              <a:t>қаңтар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smtClean="0">
                <a:latin typeface="Times New Roman" panose="02020603050405020304" pitchFamily="18" charset="0"/>
                <a:cs typeface="Times New Roman" panose="02020603050405020304" pitchFamily="18" charset="0"/>
                <a:sym typeface="+mn-ea"/>
              </a:rPr>
              <a:t>Көшпелі бұлтты</a:t>
            </a:r>
            <a:r>
              <a:rPr lang="kk-KZ" altLang="ru-RU" sz="1200" dirty="0" smtClean="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sym typeface="+mn-ea"/>
              </a:rPr>
              <a:t>жауын-шашынсыз. </a:t>
            </a:r>
            <a:r>
              <a:rPr lang="kk-KZ" altLang="ru-RU" sz="1200" dirty="0" smtClean="0">
                <a:latin typeface="Times New Roman" panose="02020603050405020304" pitchFamily="18" charset="0"/>
                <a:cs typeface="Times New Roman" panose="02020603050405020304" pitchFamily="18" charset="0"/>
                <a:sym typeface="+mn-ea"/>
              </a:rPr>
              <a:t>Шығыстан, солтүстік-шығыстан жел соғады, </a:t>
            </a:r>
            <a:r>
              <a:rPr lang="kk-KZ" altLang="ru-RU" sz="1200" dirty="0">
                <a:latin typeface="Times New Roman" panose="02020603050405020304" pitchFamily="18" charset="0"/>
                <a:cs typeface="Times New Roman" panose="02020603050405020304" pitchFamily="18" charset="0"/>
                <a:sym typeface="+mn-ea"/>
              </a:rPr>
              <a:t>күші </a:t>
            </a:r>
            <a:r>
              <a:rPr lang="kk-KZ" altLang="ru-RU" sz="1200" dirty="0" smtClean="0">
                <a:latin typeface="Times New Roman" panose="02020603050405020304" pitchFamily="18" charset="0"/>
                <a:cs typeface="Times New Roman" panose="02020603050405020304" pitchFamily="18" charset="0"/>
                <a:sym typeface="+mn-ea"/>
              </a:rPr>
              <a:t>2-7 </a:t>
            </a:r>
            <a:r>
              <a:rPr lang="kk-KZ" altLang="ru-RU" sz="1200" dirty="0" smtClean="0">
                <a:latin typeface="Times New Roman" panose="02020603050405020304" pitchFamily="18" charset="0"/>
                <a:cs typeface="Times New Roman" panose="02020603050405020304" pitchFamily="18" charset="0"/>
                <a:sym typeface="+mn-ea"/>
              </a:rPr>
              <a:t>м/с</a:t>
            </a:r>
            <a:r>
              <a:rPr lang="kk-KZ" altLang="ru-RU" sz="1200" dirty="0">
                <a:latin typeface="Times New Roman" panose="02020603050405020304" pitchFamily="18" charset="0"/>
                <a:cs typeface="Times New Roman" panose="02020603050405020304" pitchFamily="18" charset="0"/>
                <a:sym typeface="+mn-ea"/>
              </a:rPr>
              <a:t>. Ауа температурасы түнде </a:t>
            </a:r>
            <a:r>
              <a:rPr lang="kk-KZ" altLang="ru-RU" sz="1200" dirty="0" smtClean="0">
                <a:latin typeface="Times New Roman" panose="02020603050405020304" pitchFamily="18" charset="0"/>
                <a:cs typeface="Times New Roman" panose="02020603050405020304" pitchFamily="18" charset="0"/>
                <a:sym typeface="+mn-ea"/>
              </a:rPr>
              <a:t>23-25, </a:t>
            </a:r>
            <a:r>
              <a:rPr lang="kk-KZ" altLang="ru-RU" sz="1200" dirty="0" smtClean="0">
                <a:latin typeface="Times New Roman" panose="02020603050405020304" pitchFamily="18" charset="0"/>
                <a:cs typeface="Times New Roman" panose="02020603050405020304" pitchFamily="18" charset="0"/>
                <a:sym typeface="+mn-ea"/>
              </a:rPr>
              <a:t>күндіз </a:t>
            </a:r>
            <a:r>
              <a:rPr lang="kk-KZ" altLang="ru-RU" sz="1200" dirty="0" smtClean="0">
                <a:latin typeface="Times New Roman" panose="02020603050405020304" pitchFamily="18" charset="0"/>
                <a:cs typeface="Times New Roman" panose="02020603050405020304" pitchFamily="18" charset="0"/>
                <a:sym typeface="+mn-ea"/>
              </a:rPr>
              <a:t>17-19 </a:t>
            </a:r>
            <a:r>
              <a:rPr lang="kk-KZ" altLang="ru-RU" sz="1200" dirty="0">
                <a:latin typeface="Times New Roman" panose="02020603050405020304" pitchFamily="18" charset="0"/>
                <a:cs typeface="Times New Roman" panose="02020603050405020304" pitchFamily="18" charset="0"/>
                <a:sym typeface="+mn-ea"/>
              </a:rPr>
              <a:t>градус </a:t>
            </a:r>
            <a:r>
              <a:rPr lang="kk-KZ" altLang="ru-RU" sz="1200" dirty="0" smtClean="0">
                <a:latin typeface="Times New Roman" panose="02020603050405020304" pitchFamily="18" charset="0"/>
                <a:cs typeface="Times New Roman" panose="02020603050405020304" pitchFamily="18" charset="0"/>
                <a:sym typeface="+mn-ea"/>
              </a:rPr>
              <a:t>аяз </a:t>
            </a:r>
            <a:r>
              <a:rPr lang="kk-KZ" altLang="ru-RU" sz="1200" dirty="0">
                <a:latin typeface="Times New Roman" panose="02020603050405020304" pitchFamily="18" charset="0"/>
                <a:cs typeface="Times New Roman" panose="02020603050405020304" pitchFamily="18" charset="0"/>
                <a:sym typeface="+mn-ea"/>
              </a:rPr>
              <a:t>болады</a:t>
            </a:r>
            <a:r>
              <a:rPr lang="kk-KZ" altLang="ru-RU" sz="1200" dirty="0" smtClean="0">
                <a:latin typeface="Times New Roman" panose="02020603050405020304" pitchFamily="18" charset="0"/>
                <a:cs typeface="Times New Roman" panose="02020603050405020304" pitchFamily="18" charset="0"/>
                <a:sym typeface="+mn-ea"/>
              </a:rPr>
              <a:t>.</a:t>
            </a:r>
          </a:p>
          <a:p>
            <a:pPr algn="just"/>
            <a:r>
              <a:rPr lang="ru-RU" altLang="ru-RU" sz="1200" dirty="0" smtClean="0">
                <a:latin typeface="Times New Roman" panose="02020603050405020304" pitchFamily="18" charset="0"/>
                <a:cs typeface="Times New Roman" panose="02020603050405020304" pitchFamily="18" charset="0"/>
                <a:sym typeface="+mn-ea"/>
              </a:rPr>
              <a:t>                                                   </a:t>
            </a:r>
            <a:r>
              <a:rPr lang="kk-KZ" altLang="ru-RU" sz="1200" b="1" dirty="0" smtClean="0">
                <a:latin typeface="Times New Roman" panose="02020603050405020304" pitchFamily="18" charset="0"/>
                <a:cs typeface="Times New Roman" panose="02020603050405020304" pitchFamily="18" charset="0"/>
                <a:sym typeface="+mn-ea"/>
              </a:rPr>
              <a:t>25</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қаңтарға</a:t>
            </a:r>
            <a:endParaRPr lang="kk-KZ"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24</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smtClean="0">
                <a:latin typeface="Times New Roman" panose="02020603050405020304" pitchFamily="18" charset="0"/>
                <a:cs typeface="Times New Roman" panose="02020603050405020304"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Көшпелі б</a:t>
            </a:r>
            <a:r>
              <a:rPr lang="kk-KZ" altLang="ru-RU" sz="1200" dirty="0" smtClean="0">
                <a:latin typeface="Times New Roman" panose="02020603050405020304" pitchFamily="18" charset="0"/>
                <a:cs typeface="Times New Roman" panose="02020603050405020304" pitchFamily="18" charset="0"/>
                <a:sym typeface="+mn-ea"/>
              </a:rPr>
              <a:t>ұлтты</a:t>
            </a:r>
            <a:r>
              <a:rPr lang="kk-KZ" altLang="ru-RU" sz="1200" dirty="0" smtClean="0">
                <a:latin typeface="Times New Roman" panose="02020603050405020304" pitchFamily="18" charset="0"/>
                <a:cs typeface="Times New Roman" panose="02020603050405020304" pitchFamily="18" charset="0"/>
                <a:sym typeface="+mn-ea"/>
              </a:rPr>
              <a:t>, жауын-шашынсыз. </a:t>
            </a:r>
            <a:r>
              <a:rPr lang="kk-KZ" altLang="ru-RU" sz="1200" dirty="0" smtClean="0">
                <a:latin typeface="Times New Roman" panose="02020603050405020304" pitchFamily="18" charset="0"/>
                <a:cs typeface="Times New Roman" panose="02020603050405020304" pitchFamily="18" charset="0"/>
                <a:sym typeface="+mn-ea"/>
              </a:rPr>
              <a:t>Солтүстік-шығыстан </a:t>
            </a:r>
            <a:r>
              <a:rPr lang="kk-KZ" altLang="ru-RU"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0-5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26-28 </a:t>
            </a:r>
            <a:r>
              <a:rPr lang="kk-KZ" sz="1200" dirty="0" smtClean="0">
                <a:latin typeface="Times New Roman" panose="02020603050405020304" pitchFamily="18" charset="0"/>
                <a:cs typeface="Times New Roman" panose="02020603050405020304" pitchFamily="18" charset="0"/>
              </a:rPr>
              <a:t>градус аяз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64030724"/>
              </p:ext>
            </p:extLst>
          </p:nvPr>
        </p:nvGraphicFramePr>
        <p:xfrm>
          <a:off x="5009368" y="4017596"/>
          <a:ext cx="4667576" cy="2198404"/>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Күкірсутек</a:t>
                      </a:r>
                      <a:r>
                        <a:rPr lang="kk-KZ" sz="10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186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747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en-US"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қантардан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183367"/>
            <a:ext cx="4816721"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2026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24 </a:t>
            </a:r>
            <a:r>
              <a:rPr lang="kk-KZ" sz="1200" dirty="0" smtClean="0">
                <a:solidFill>
                  <a:schemeClr val="tx1"/>
                </a:solidFill>
                <a:latin typeface="Times New Roman" panose="02020603050405020304" pitchFamily="18" charset="0"/>
                <a:cs typeface="Times New Roman" panose="02020603050405020304" pitchFamily="18" charset="0"/>
              </a:rPr>
              <a:t>қаңтар, </a:t>
            </a:r>
            <a:r>
              <a:rPr lang="kk-KZ" sz="1200" dirty="0" smtClean="0">
                <a:solidFill>
                  <a:schemeClr val="tx1"/>
                </a:solidFill>
                <a:latin typeface="Times New Roman" panose="02020603050405020304" pitchFamily="18" charset="0"/>
                <a:cs typeface="Times New Roman" panose="02020603050405020304" pitchFamily="18" charset="0"/>
              </a:rPr>
              <a:t>25 </a:t>
            </a:r>
            <a:r>
              <a:rPr lang="kk-KZ" sz="1200"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40499</TotalTime>
  <Words>531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6482</cp:revision>
  <cp:lastPrinted>2021-07-01T07:38:07Z</cp:lastPrinted>
  <dcterms:created xsi:type="dcterms:W3CDTF">2018-03-27T06:03:00Z</dcterms:created>
  <dcterms:modified xsi:type="dcterms:W3CDTF">2026-01-23T08:03:13Z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