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126461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қар. Оңтүстік-батыстан соғатын жел оңтүстік-шығысқа ауысады, күші 4-9 м/с. Ауа температурасы түнде 13-15°, күндіз 10-12° 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24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001051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189" y="23050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2528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19800</TotalTime>
  <Words>561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3913</cp:revision>
  <cp:lastPrinted>2021-07-01T03:56:27Z</cp:lastPrinted>
  <dcterms:created xsi:type="dcterms:W3CDTF">2018-03-27T06:03:00Z</dcterms:created>
  <dcterms:modified xsi:type="dcterms:W3CDTF">2026-01-23T07:39:51Z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