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41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323693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Тұман, көктайғақ</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шығыстан, солтүстік-шығыстан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солтүстік-шығыстан </a:t>
            </a:r>
            <a:r>
              <a:rPr lang="kk-KZ" sz="1100" dirty="0">
                <a:latin typeface="Times New Roman" pitchFamily="18" charset="0"/>
                <a:cs typeface="Times New Roman" pitchFamily="18" charset="0"/>
              </a:rPr>
              <a:t>соғады, күші 5-10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74134593"/>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42127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855772499"/>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2055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 Көктайғақ.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10-12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1886863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37893</TotalTime>
  <Words>769</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7173</cp:revision>
  <cp:lastPrinted>2021-07-01T03:56:27Z</cp:lastPrinted>
  <dcterms:created xsi:type="dcterms:W3CDTF">2018-03-27T06:03:00Z</dcterms:created>
  <dcterms:modified xsi:type="dcterms:W3CDTF">2026-01-23T07:40:57Z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