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20218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24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жаяу бұрқасын</a:t>
            </a:r>
            <a:r>
              <a:rPr lang="kk-KZ" altLang="ru-RU" sz="1200" dirty="0" smtClean="0">
                <a:latin typeface="Times New Roman" panose="02020603050405020304" pitchFamily="18" charset="0"/>
                <a:cs typeface="Times New Roman" panose="02020603050405020304" pitchFamily="18" charset="0"/>
              </a:rPr>
              <a:t>. Оңтүстік-шығыстан </a:t>
            </a:r>
            <a:r>
              <a:rPr lang="kk-KZ" altLang="ru-RU" sz="1200" dirty="0">
                <a:latin typeface="Times New Roman" panose="02020603050405020304" pitchFamily="18" charset="0"/>
                <a:cs typeface="Times New Roman" panose="02020603050405020304" pitchFamily="18" charset="0"/>
              </a:rPr>
              <a:t>жел соғады, күші 4–9 </a:t>
            </a:r>
            <a:r>
              <a:rPr lang="kk-KZ" altLang="ru-RU" sz="1200" dirty="0" smtClean="0">
                <a:latin typeface="Times New Roman" panose="02020603050405020304" pitchFamily="18" charset="0"/>
                <a:cs typeface="Times New Roman" panose="02020603050405020304" pitchFamily="18" charset="0"/>
              </a:rPr>
              <a:t>м/с. Ауа температурасы түнде </a:t>
            </a:r>
            <a:r>
              <a:rPr lang="kk-KZ" altLang="ru-RU" sz="1200" dirty="0">
                <a:latin typeface="Times New Roman" panose="02020603050405020304" pitchFamily="18" charset="0"/>
                <a:cs typeface="Times New Roman" panose="02020603050405020304" pitchFamily="18" charset="0"/>
              </a:rPr>
              <a:t>12–14 градус аяз, күндіз 6–8 градус аяз</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25 қаңтарға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a:latin typeface="Times New Roman" panose="02020603050405020304" pitchFamily="18" charset="0"/>
                <a:cs typeface="Times New Roman" panose="02020603050405020304" pitchFamily="18" charset="0"/>
              </a:rPr>
              <a:t>м/</a:t>
            </a:r>
            <a:r>
              <a:rPr lang="ru-RU" sz="1150" err="1">
                <a:latin typeface="Times New Roman" panose="02020603050405020304" pitchFamily="18" charset="0"/>
                <a:cs typeface="Times New Roman" panose="02020603050405020304" pitchFamily="18" charset="0"/>
              </a:rPr>
              <a:t>с</a:t>
            </a:r>
            <a:r>
              <a:rPr lang="ru-RU" sz="1150" smtClean="0">
                <a:latin typeface="Times New Roman" panose="02020603050405020304" pitchFamily="18" charset="0"/>
                <a:cs typeface="Times New Roman" panose="02020603050405020304" pitchFamily="18" charset="0"/>
              </a:rPr>
              <a:t>. 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018698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25632</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4967</cp:revision>
  <cp:lastPrinted>2021-07-01T07:38:07Z</cp:lastPrinted>
  <dcterms:created xsi:type="dcterms:W3CDTF">2018-03-27T06:03:00Z</dcterms:created>
  <dcterms:modified xsi:type="dcterms:W3CDTF">2026-01-23T07:37:05Z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