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295593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24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января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21192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25 января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января 2026 г. по 20 ч. 25 января 2026 г.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Ночью и утром туман. Ветер северный 2-7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33-35,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26-28 мороза.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26 января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26 января 2026 г.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северный 5-10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32-34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24 января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6469899"/>
              </p:ext>
            </p:extLst>
          </p:nvPr>
        </p:nvGraphicFramePr>
        <p:xfrm>
          <a:off x="5028643" y="4409478"/>
          <a:ext cx="4691064" cy="2008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0.74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519762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года метеорологические условия будут способствовать накоплению загрязняющих веществ в атмосфере города.</a:t>
            </a:r>
          </a:p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Р. Маркевич/ 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32652</TotalTime>
  <Words>599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5391</cp:revision>
  <cp:lastPrinted>2025-12-12T07:56:19Z</cp:lastPrinted>
  <dcterms:created xsi:type="dcterms:W3CDTF">2018-03-27T06:03:00Z</dcterms:created>
  <dcterms:modified xsi:type="dcterms:W3CDTF">2026-01-24T06:36:14Z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