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35569475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снег, поземок. Временами туман. Ветер северо-восточный, восточный 4-9 м/с. Температура воздуха ночью 11-13, днем 6-8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5084016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5621</TotalTime>
  <Words>563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1030</cp:revision>
  <cp:lastPrinted>2021-07-01T03:56:27Z</cp:lastPrinted>
  <dcterms:created xsi:type="dcterms:W3CDTF">2024-09-22T07:48:17Z</dcterms:created>
  <dcterms:modified xsi:type="dcterms:W3CDTF">2026-01-24T07:05:07Z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