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730" autoAdjust="0"/>
  </p:normalViewPr>
  <p:slideViewPr>
    <p:cSldViewPr showGuides="1">
      <p:cViewPr>
        <p:scale>
          <a:sx n="130" d="100"/>
          <a:sy n="130" d="100"/>
        </p:scale>
        <p:origin x="-1632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712640" y="1052736"/>
            <a:ext cx="1825151" cy="118106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80986860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kumimoji="0" lang="ru-RU" altLang="x-none" sz="16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kumimoji="0" lang="ru-RU" altLang="x-none" sz="16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24</a:t>
                      </a:r>
                      <a:r>
                        <a:rPr kumimoji="0" lang="ru-RU" altLang="x-none" sz="14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2026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1080" y="2207651"/>
            <a:ext cx="4754513" cy="600164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000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накоплению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повышенный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уровень загрязнения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78313782"/>
              </p:ext>
            </p:extLst>
          </p:nvPr>
        </p:nvGraphicFramePr>
        <p:xfrm>
          <a:off x="4991355" y="4234700"/>
          <a:ext cx="4747702" cy="223239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0.093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661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0.132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31524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0.407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0.438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0.079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360080"/>
            <a:ext cx="4759889" cy="1615827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44000" algn="just"/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 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Переменная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облачность, без осадков.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Ветер северо-восточный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5-10 м/с. Температура воздуха ночью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26-28,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18-20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мороза.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</a:t>
            </a:r>
          </a:p>
          <a:p>
            <a:pPr lvl="0" indent="144000" algn="just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26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</a:t>
            </a: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по 08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Переменная облачность, без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осадков. Ветер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северный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5-10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м/с. Температура воздуха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26-28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мороза.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7538" y="6032877"/>
            <a:ext cx="4680041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Альпейсова 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36489</TotalTime>
  <Words>592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6545</cp:revision>
  <cp:lastPrinted>2021-07-01T03:56:27Z</cp:lastPrinted>
  <dcterms:created xsi:type="dcterms:W3CDTF">2018-03-27T06:03:00Z</dcterms:created>
  <dcterms:modified xsi:type="dcterms:W3CDTF">2026-01-24T06:16:18Z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