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24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24 января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25 января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24 января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25 января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kk-KZ" dirty="0">
                <a:solidFill>
                  <a:schemeClr val="tx1"/>
                </a:solidFill>
              </a:rPr>
              <a:t>облачность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kk-KZ" dirty="0">
                <a:solidFill>
                  <a:schemeClr val="tx1"/>
                </a:solidFill>
              </a:rPr>
              <a:t>без осадков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kk-KZ" dirty="0">
                <a:solidFill>
                  <a:schemeClr val="tx1"/>
                </a:solidFill>
              </a:rPr>
              <a:t>Ночью туман, на дорогах гололедица. </a:t>
            </a:r>
            <a:r>
              <a:rPr lang="ru-RU" dirty="0">
                <a:solidFill>
                  <a:schemeClr val="tx1"/>
                </a:solidFill>
              </a:rPr>
              <a:t>Ветер юго-восточный </a:t>
            </a:r>
            <a:r>
              <a:rPr lang="kk-KZ" dirty="0">
                <a:solidFill>
                  <a:schemeClr val="tx1"/>
                </a:solidFill>
              </a:rPr>
              <a:t>3-8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8-10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kk-KZ" dirty="0">
                <a:solidFill>
                  <a:schemeClr val="tx1"/>
                </a:solidFill>
              </a:rPr>
              <a:t>0-2 мороза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января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26 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Временами снег, туман, гололед. Ветер </a:t>
            </a:r>
            <a:r>
              <a:rPr lang="kk-KZ" sz="1100" dirty="0" smtClean="0">
                <a:solidFill>
                  <a:schemeClr val="tx1"/>
                </a:solidFill>
              </a:rPr>
              <a:t>юго-восточный 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5-7 </a:t>
            </a:r>
            <a:r>
              <a:rPr lang="ru-RU" sz="1100" dirty="0" smtClean="0">
                <a:solidFill>
                  <a:schemeClr val="tx1"/>
                </a:solidFill>
              </a:rPr>
              <a:t>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6134520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25 января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26 января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24 января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(а): 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28144</TotalTime>
  <Words>785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6799</cp:revision>
  <cp:lastPrinted>2021-07-01T09:11:30Z</cp:lastPrinted>
  <dcterms:created xsi:type="dcterms:W3CDTF">2018-03-27T06:03:00Z</dcterms:created>
  <dcterms:modified xsi:type="dcterms:W3CDTF">2026-01-24T06:06:05Z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