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0" d="100"/>
          <a:sy n="110" d="100"/>
        </p:scale>
        <p:origin x="498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44254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93308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днем осадки (дождь, снег), гололед. Ночью и утром туман. Ветер северо-восточный 5-10 м/с. Температура воздуха ночью 3-5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января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снег, гололед.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29035</TotalTime>
  <Words>593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4101</cp:revision>
  <cp:lastPrinted>2021-10-15T03:50:29Z</cp:lastPrinted>
  <dcterms:created xsi:type="dcterms:W3CDTF">2018-03-27T06:03:00Z</dcterms:created>
  <dcterms:modified xsi:type="dcterms:W3CDTF">2026-01-24T06:45:52Z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