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247443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временами снег, низовая метель. Ветер юго-восточный, восточный 5-10 м/с. Температура воздуха ночью 13-15,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644200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28458</TotalTime>
  <Words>653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5246</cp:revision>
  <cp:lastPrinted>2021-07-01T03:56:27Z</cp:lastPrinted>
  <dcterms:created xsi:type="dcterms:W3CDTF">2018-03-27T06:03:00Z</dcterms:created>
  <dcterms:modified xsi:type="dcterms:W3CDTF">2026-01-24T07:00:45Z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