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523394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672724"/>
              </p:ext>
            </p:extLst>
          </p:nvPr>
        </p:nvGraphicFramePr>
        <p:xfrm>
          <a:off x="5044478" y="423526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6959" y="230142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559" y="32681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9162644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20759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3963</cp:revision>
  <cp:lastPrinted>2021-07-01T03:56:27Z</cp:lastPrinted>
  <dcterms:created xsi:type="dcterms:W3CDTF">2018-03-27T06:03:00Z</dcterms:created>
  <dcterms:modified xsi:type="dcterms:W3CDTF">2026-01-24T06:17:06Z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