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805230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2-7 м/с. Температура воздуха ночью 31-33, днем 24-26 мороза.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января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 2-7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25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Сутки 25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20422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7852</cp:revision>
  <cp:lastPrinted>2021-07-01T03:56:27Z</cp:lastPrinted>
  <dcterms:created xsi:type="dcterms:W3CDTF">2018-03-27T06:03:00Z</dcterms:created>
  <dcterms:modified xsi:type="dcterms:W3CDTF">2026-01-24T06:30:00Z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