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10876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194579"/>
            <a:ext cx="4333054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утром и днем снег, поземок. Ветер северо-восточный 3-8 м/с. Температура воздуха ночью 26-28,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18-20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слабый снег.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22-24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876275"/>
              </p:ext>
            </p:extLst>
          </p:nvPr>
        </p:nvGraphicFramePr>
        <p:xfrm>
          <a:off x="5133632" y="3727078"/>
          <a:ext cx="4415373" cy="256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226534" y="1907029"/>
            <a:ext cx="4286414" cy="769441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января, ночью 26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231666" y="2891914"/>
            <a:ext cx="422548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54561</TotalTime>
  <Words>659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7643</cp:revision>
  <cp:lastPrinted>2025-08-12T06:13:34Z</cp:lastPrinted>
  <dcterms:created xsi:type="dcterms:W3CDTF">2018-03-27T06:03:00Z</dcterms:created>
  <dcterms:modified xsi:type="dcterms:W3CDTF">2026-01-24T06:04:56Z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