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189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592646"/>
              </p:ext>
            </p:extLst>
          </p:nvPr>
        </p:nvGraphicFramePr>
        <p:xfrm>
          <a:off x="5044348" y="381782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8979" y="215789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0396" y="30865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07565772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25995</TotalTime>
  <Words>679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4398</cp:revision>
  <cp:lastPrinted>2021-10-18T15:52:53Z</cp:lastPrinted>
  <dcterms:created xsi:type="dcterms:W3CDTF">2018-03-27T06:03:00Z</dcterms:created>
  <dcterms:modified xsi:type="dcterms:W3CDTF">2026-01-24T06:16:10Z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