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63815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3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Временами туман. Ветер юго-западный 6-11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5-7, днем 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северо-восточный, северный 0-5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32673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279469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15752</TotalTime>
  <Words>582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3947</cp:revision>
  <cp:lastPrinted>2021-07-01T03:56:27Z</cp:lastPrinted>
  <dcterms:created xsi:type="dcterms:W3CDTF">2018-03-27T06:03:00Z</dcterms:created>
  <dcterms:modified xsi:type="dcterms:W3CDTF">2026-01-24T06:11:00Z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